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Italic.fntdata"/><Relationship Id="rId26" Type="http://schemas.openxmlformats.org/officeDocument/2006/relationships/customXml" Target="../customXml/item2.xml"/><Relationship Id="rId21" Type="http://schemas.openxmlformats.org/officeDocument/2006/relationships/font" Target="fonts/MontserratMedium-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italic.fntdata"/><Relationship Id="rId25" Type="http://schemas.openxmlformats.org/officeDocument/2006/relationships/customXml" Target="../customXml/item1.xml"/><Relationship Id="rId20" Type="http://schemas.openxmlformats.org/officeDocument/2006/relationships/font" Target="fonts/MontserratMedium-bold.fntdata"/><Relationship Id="rId2" Type="http://schemas.openxmlformats.org/officeDocument/2006/relationships/presProps" Target="presProps.xml"/><Relationship Id="rId16" Type="http://schemas.openxmlformats.org/officeDocument/2006/relationships/font" Target="fonts/Montserrat-bold.fntdata"/><Relationship Id="rId24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regular.fntdata"/><Relationship Id="rId22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c923670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c923670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923670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923670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923670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923670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6c51174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6c51174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c923670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c923670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c923670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c923670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c923670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c923670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c923670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c923670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401625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CloudTrail Best Practices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647150" y="44502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Integrity of CloudTrail log files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647150" y="1215875"/>
            <a:ext cx="6997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If a log file has been removed or altered,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CloudTrail log file integrity validation will alert you.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ensure that no log files were provide.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insights are extremely useful.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Offer an extra degree of security to the log files.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76850" y="404850"/>
            <a:ext cx="573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576850" y="1185750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Cloudtrail in all regions and accounts.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trails for different use cases.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events for trails.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Cloudtrails logs to an S3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 unusual API activity.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Integration of CloudTrai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Validate the integrity of CloudTrail log files.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47175" y="424925"/>
            <a:ext cx="71721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CloudTrail in all regions and accounts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47175" y="11958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Acquire a complete record of activities taken by a user, role, or service in AWS accounts.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Trails can be created in our company's or organization's AWS accounts.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Spot unusual activity in previously unused Regions.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Build a trail that applies to all Regions.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97400" y="404825"/>
            <a:ext cx="70782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trails for Different Usecases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Auditing.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 monitoring, and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Operational troubleshooting.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Each team has the information they require.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Set up to send log files to different S3 buckets.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697400" y="404825"/>
            <a:ext cx="70782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trails for Different Usecases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848100" y="1235975"/>
            <a:ext cx="6375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security administrator,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For example: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Can build a trail that applies to all Regions, encrypt log files with a single AWS Key Management Service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57225" y="4651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Events for Trails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57225" y="1295925"/>
            <a:ext cx="6505500" cy="28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Visibility into the resource o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ations performed on or in resources like S3 and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plane operations.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Data events are frequently high-volume activities.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Lambda functions for essential business procedures.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Corrective action to secure our data.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27550" y="40482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CloudTrail logs to S3 bucket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727550" y="1316350"/>
            <a:ext cx="6083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Impose stringent security measures and division of tasks.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Access to this S3 bucket is restricted.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Logs are stored in a separate domain.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Logs will not be lost.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647175" y="5052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Unusual API using Insights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586875" y="1386350"/>
            <a:ext cx="6877200" cy="27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Identifying and responding to unexpected behaviour.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Insights events are provided to destination S3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nabled and CloudTrail detects unusual activity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View the type of insight and the time period.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Logging provides with alerting automation possibilities.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27075" y="4148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CloudTrail with CloudWatch Logs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627075" y="1246025"/>
            <a:ext cx="6063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Logs, metrics, and events collected by Amazon CloudWatch.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Collect monitoring and operational data.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Combine CloudTrail with CloudWatch Logs.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Set up alarms and notifications for unusual AWS API behavior.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433F6669-1ACB-44F4-B8B9-D61FD7678AC4}"/>
</file>

<file path=customXml/itemProps2.xml><?xml version="1.0" encoding="utf-8"?>
<ds:datastoreItem xmlns:ds="http://schemas.openxmlformats.org/officeDocument/2006/customXml" ds:itemID="{DC0DCD5F-66B9-428B-8577-9891E31A7F68}"/>
</file>

<file path=customXml/itemProps3.xml><?xml version="1.0" encoding="utf-8"?>
<ds:datastoreItem xmlns:ds="http://schemas.openxmlformats.org/officeDocument/2006/customXml" ds:itemID="{B959A08A-58DC-4534-8528-434C5D4A3395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